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D8F01-68C2-FD4B-AB57-3384623B11C1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F428C-D950-3040-8728-70DF65EC01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Ferien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By: </a:t>
            </a:r>
            <a:r>
              <a:rPr lang="en-US" dirty="0" err="1" smtClean="0">
                <a:solidFill>
                  <a:srgbClr val="000000"/>
                </a:solidFill>
              </a:rPr>
              <a:t>Matias</a:t>
            </a:r>
            <a:r>
              <a:rPr lang="en-US" dirty="0" smtClean="0">
                <a:solidFill>
                  <a:srgbClr val="000000"/>
                </a:solidFill>
              </a:rPr>
              <a:t> Reiser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waren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Westminster Abbey </a:t>
            </a:r>
            <a:r>
              <a:rPr lang="en-US" dirty="0" err="1" smtClean="0"/>
              <a:t>gegangen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waren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die London Eye.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jeden</a:t>
            </a:r>
            <a:r>
              <a:rPr lang="en-US" dirty="0" smtClean="0"/>
              <a:t> </a:t>
            </a:r>
            <a:r>
              <a:rPr lang="en-US" dirty="0" err="1" smtClean="0"/>
              <a:t>abend</a:t>
            </a:r>
            <a:r>
              <a:rPr lang="en-US" dirty="0" smtClean="0"/>
              <a:t> </a:t>
            </a:r>
            <a:r>
              <a:rPr lang="en-US" dirty="0" err="1" smtClean="0"/>
              <a:t>eis</a:t>
            </a:r>
            <a:r>
              <a:rPr lang="en-US" dirty="0" smtClean="0"/>
              <a:t> </a:t>
            </a:r>
            <a:r>
              <a:rPr lang="en-US" dirty="0" err="1" smtClean="0"/>
              <a:t>gegessen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64553" r="-64553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Bangers and Mash </a:t>
            </a:r>
            <a:r>
              <a:rPr lang="en-US" dirty="0" err="1" smtClean="0"/>
              <a:t>Gegessen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London hat me </a:t>
            </a:r>
            <a:r>
              <a:rPr lang="en-US" dirty="0" err="1" smtClean="0"/>
              <a:t>sehr</a:t>
            </a:r>
            <a:r>
              <a:rPr lang="en-US" dirty="0" smtClean="0"/>
              <a:t> gut </a:t>
            </a:r>
            <a:r>
              <a:rPr lang="en-US" dirty="0" err="1" smtClean="0"/>
              <a:t>gefallen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6754" r="-46754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 must </a:t>
            </a:r>
            <a:r>
              <a:rPr lang="en-US" dirty="0" err="1" smtClean="0"/>
              <a:t>zum</a:t>
            </a:r>
            <a:r>
              <a:rPr lang="en-US" dirty="0" smtClean="0"/>
              <a:t> London, England </a:t>
            </a:r>
            <a:r>
              <a:rPr lang="en-US" dirty="0" err="1" smtClean="0"/>
              <a:t>gehen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9193" r="-9193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waren</a:t>
            </a:r>
            <a:r>
              <a:rPr lang="en-US" dirty="0" smtClean="0"/>
              <a:t> in London, England.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450" r="-18450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waren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Hotel.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37342" r="-37342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/>
              <a:t>s</a:t>
            </a:r>
            <a:r>
              <a:rPr lang="en-US" dirty="0" err="1" smtClean="0"/>
              <a:t>ehr</a:t>
            </a:r>
            <a:r>
              <a:rPr lang="en-US" dirty="0" smtClean="0"/>
              <a:t> </a:t>
            </a:r>
            <a:r>
              <a:rPr lang="en-US" dirty="0" err="1" smtClean="0"/>
              <a:t>kleine</a:t>
            </a:r>
            <a:r>
              <a:rPr lang="en-US" dirty="0" smtClean="0"/>
              <a:t> </a:t>
            </a:r>
            <a:r>
              <a:rPr lang="en-US" dirty="0" err="1" smtClean="0"/>
              <a:t>zimmer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langen</a:t>
            </a:r>
            <a:r>
              <a:rPr lang="en-US" dirty="0" smtClean="0"/>
              <a:t> </a:t>
            </a:r>
            <a:r>
              <a:rPr lang="en-US" dirty="0" err="1" smtClean="0"/>
              <a:t>flug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waren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Theater </a:t>
            </a:r>
            <a:r>
              <a:rPr lang="en-US" dirty="0" err="1" smtClean="0"/>
              <a:t>Gegangen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0281" r="-10281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waren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Opas</a:t>
            </a:r>
            <a:r>
              <a:rPr lang="en-US" dirty="0" smtClean="0"/>
              <a:t> Musical.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war </a:t>
            </a:r>
            <a:r>
              <a:rPr lang="en-US" dirty="0" err="1" smtClean="0"/>
              <a:t>sehr</a:t>
            </a:r>
            <a:r>
              <a:rPr lang="en-US" dirty="0" smtClean="0"/>
              <a:t> oft </a:t>
            </a:r>
            <a:r>
              <a:rPr lang="en-US" dirty="0" err="1" smtClean="0"/>
              <a:t>geschwommen</a:t>
            </a:r>
            <a:r>
              <a:rPr lang="en-US" dirty="0"/>
              <a:t>.</a:t>
            </a:r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Big Ben </a:t>
            </a:r>
            <a:r>
              <a:rPr lang="en-US" dirty="0" err="1" smtClean="0"/>
              <a:t>gesehen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69211" r="-69211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101</Words>
  <Application>Microsoft Macintosh PowerPoint</Application>
  <PresentationFormat>On-screen Show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Meine Ferien</vt:lpstr>
      <vt:lpstr>Wir waren in London, England.</vt:lpstr>
      <vt:lpstr>Wir waren im eine Hotel.</vt:lpstr>
      <vt:lpstr>Wir haben sehr kleine zimmer.</vt:lpstr>
      <vt:lpstr>Wir haben einen sehr langen flug.</vt:lpstr>
      <vt:lpstr>Wir waren im eine Theater Gegangen.</vt:lpstr>
      <vt:lpstr>Wir waren im meine Opas Musical.</vt:lpstr>
      <vt:lpstr>Ich war sehr oft geschwommen.</vt:lpstr>
      <vt:lpstr>Wir haben Big Ben gesehen.</vt:lpstr>
      <vt:lpstr>Wir waren im Westminster Abbey gegangen.</vt:lpstr>
      <vt:lpstr>Wir waren im die London Eye.</vt:lpstr>
      <vt:lpstr>Wir haben jeden abend eis gegessen.</vt:lpstr>
      <vt:lpstr>Wir haben Bangers and Mash Gegessen.</vt:lpstr>
      <vt:lpstr>London hat me sehr gut gefallen.</vt:lpstr>
      <vt:lpstr>Du must zum London, England gehen.</vt:lpstr>
    </vt:vector>
  </TitlesOfParts>
  <Company>DraftFCB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Ferien</dc:title>
  <dc:creator>M Reiser</dc:creator>
  <cp:lastModifiedBy>M Reiser</cp:lastModifiedBy>
  <cp:revision>8</cp:revision>
  <dcterms:created xsi:type="dcterms:W3CDTF">2011-11-20T23:58:32Z</dcterms:created>
  <dcterms:modified xsi:type="dcterms:W3CDTF">2011-11-21T00:26:46Z</dcterms:modified>
</cp:coreProperties>
</file>